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06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85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3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05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127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400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04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96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50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98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0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DE9C2-107C-46FB-BE10-CB6EBF59C337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D0BA6-C53F-445D-9E91-42ED32312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95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A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B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800" y="2209800"/>
            <a:ext cx="5257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Lève -toi!</a:t>
            </a:r>
            <a:endParaRPr lang="fr-F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716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B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C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1" y="2209800"/>
            <a:ext cx="6781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Parle français!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85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C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A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1" y="2209800"/>
            <a:ext cx="6781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Va au tableau!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02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B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C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800" y="2209800"/>
            <a:ext cx="5257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Ouvre la bouche!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59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C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A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209800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Respire à fond!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54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A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B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1" y="2209800"/>
            <a:ext cx="662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Dis « Bonjour » au prof!</a:t>
            </a:r>
            <a:endParaRPr lang="fr-FR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10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B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C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209800"/>
            <a:ext cx="5638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Ecris sur un papier!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678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268" y="152400"/>
            <a:ext cx="541953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A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B + C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209800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Levez-vous!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735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268" y="152400"/>
            <a:ext cx="541953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B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C + A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2209800"/>
            <a:ext cx="662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Respirez à fond!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910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C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A + B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2098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Toussez!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534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" y="2886075"/>
            <a:ext cx="2695575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</a:rPr>
              <a:t>A 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Ravie" pitchFamily="82" charset="0"/>
                <a:sym typeface="Wingdings" pitchFamily="2" charset="2"/>
              </a:rPr>
              <a:t> B + C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Ravi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209800"/>
            <a:ext cx="6172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vie" pitchFamily="82" charset="0"/>
              </a:rPr>
              <a:t>Allez au tableau!</a:t>
            </a:r>
            <a:endParaRPr lang="fr-FR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46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79</Words>
  <Application>Microsoft Office PowerPoint</Application>
  <PresentationFormat>On-screen Show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2012-03-20T10:52:50Z</dcterms:created>
  <dcterms:modified xsi:type="dcterms:W3CDTF">2012-03-20T11:02:41Z</dcterms:modified>
</cp:coreProperties>
</file>